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64" r:id="rId5"/>
    <p:sldId id="347" r:id="rId6"/>
    <p:sldId id="348" r:id="rId7"/>
    <p:sldId id="320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5800" dirty="0"/>
              <a:t>Hotel Reservation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445540"/>
            <a:ext cx="8652788" cy="916171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                                                                                       Project Number:01                                                                                       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                                                                                                 Name: Shashank N Shetty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                                                                                    Batch: MIP-DA-04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527A-6938-0C73-6885-0344E48E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most common market segment type for reservations?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46DBCD-30B8-A238-9B3E-F19237404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0772"/>
            <a:ext cx="6858000" cy="39716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B4840-9F9A-9FC7-2D06-5F70A81E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the most common market segment type is Online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63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0404-1B73-CE8D-C40D-1201DBD4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many reservations have a booking status of "Confirmed"?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7F7CB7-F12A-9D3A-BCC9-4406578B1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39147"/>
            <a:ext cx="6858000" cy="307490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9CAA4-FCC2-13B8-A119-B40054A9C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the confirmed booking status is 493</a:t>
            </a:r>
          </a:p>
        </p:txBody>
      </p:sp>
    </p:spTree>
    <p:extLst>
      <p:ext uri="{BB962C8B-B14F-4D97-AF65-F5344CB8AC3E}">
        <p14:creationId xmlns:p14="http://schemas.microsoft.com/office/powerpoint/2010/main" val="37228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B06F-E169-07AB-DA28-830DFCB3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total number of adults and children across all reservations?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87BA7-83F6-47CC-1BB1-BF88899D8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61683"/>
            <a:ext cx="6858000" cy="32298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8FE27-A80B-4173-9CE0-8BA719283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 know that </a:t>
            </a:r>
            <a:r>
              <a:rPr lang="en-US" sz="1800" dirty="0"/>
              <a:t>the total number of adults and children is 1316 &amp; 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29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2570-5E1E-8748-2285-2AE07452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average number of weekend nights for reservations involving children?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EFAEC8-6E74-52D3-2E42-2472E4DE8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95103"/>
            <a:ext cx="6858000" cy="37629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4D82B-66B4-E49D-0795-8BD75EFA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 know that </a:t>
            </a:r>
            <a:r>
              <a:rPr lang="en-US" sz="1800" dirty="0"/>
              <a:t>the average number of weekend nights</a:t>
            </a:r>
            <a:r>
              <a:rPr lang="en-IN" sz="1800" dirty="0"/>
              <a:t> for 1 children the </a:t>
            </a:r>
            <a:r>
              <a:rPr lang="en-IN" sz="1800" dirty="0" err="1"/>
              <a:t>avg</a:t>
            </a:r>
            <a:r>
              <a:rPr lang="en-IN" sz="1800" dirty="0"/>
              <a:t> is 1.1429 and </a:t>
            </a:r>
            <a:r>
              <a:rPr lang="en-IN" dirty="0"/>
              <a:t>2</a:t>
            </a:r>
            <a:r>
              <a:rPr lang="en-IN" sz="1800" dirty="0"/>
              <a:t> children the </a:t>
            </a:r>
            <a:r>
              <a:rPr lang="en-IN" sz="1800" dirty="0" err="1"/>
              <a:t>avg</a:t>
            </a:r>
            <a:r>
              <a:rPr lang="en-IN" sz="1800" dirty="0"/>
              <a:t> is 0.8889 </a:t>
            </a:r>
          </a:p>
        </p:txBody>
      </p:sp>
    </p:spTree>
    <p:extLst>
      <p:ext uri="{BB962C8B-B14F-4D97-AF65-F5344CB8AC3E}">
        <p14:creationId xmlns:p14="http://schemas.microsoft.com/office/powerpoint/2010/main" val="405410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2058-B650-A0B5-7320-A9144019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What is the average number of nights (both weekend and weekday) spent by guests for each room</a:t>
            </a:r>
            <a:br>
              <a:rPr lang="en-US" sz="2000" dirty="0"/>
            </a:br>
            <a:r>
              <a:rPr lang="en-US" sz="2000" dirty="0"/>
              <a:t>type?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5F0B94-4582-2B0C-5C14-858821F20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43951"/>
            <a:ext cx="6858000" cy="32652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9AFB8-4AF9-ABF1-4187-28FE83BB7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By seeing the result we will clearly come to  know that</a:t>
            </a:r>
          </a:p>
        </p:txBody>
      </p:sp>
    </p:spTree>
    <p:extLst>
      <p:ext uri="{BB962C8B-B14F-4D97-AF65-F5344CB8AC3E}">
        <p14:creationId xmlns:p14="http://schemas.microsoft.com/office/powerpoint/2010/main" val="411281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1F26-5A70-CE35-DA1C-7AA48D9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reservations involving children, what is the most common room type, and what is the average</a:t>
            </a:r>
            <a:br>
              <a:rPr lang="en-US" sz="2000" dirty="0"/>
            </a:br>
            <a:r>
              <a:rPr lang="en-US" sz="2000" dirty="0"/>
              <a:t>price for that room type?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E9898-3265-CDA0-D46D-D43830E3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49314"/>
            <a:ext cx="6858000" cy="34545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EC339-8C0A-9817-8562-71B2DDB92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By seeing the result we will clearly come to  know that</a:t>
            </a:r>
          </a:p>
        </p:txBody>
      </p:sp>
    </p:spTree>
    <p:extLst>
      <p:ext uri="{BB962C8B-B14F-4D97-AF65-F5344CB8AC3E}">
        <p14:creationId xmlns:p14="http://schemas.microsoft.com/office/powerpoint/2010/main" val="165306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B684-CC3F-7692-8E50-11433A59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Find the market segment type that generates the highest average price per room.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857F76-72BE-5C57-1EEC-AFC17A9BF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79350"/>
            <a:ext cx="6858000" cy="37944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D03CA-1948-9728-0B37-CE6C9B2E3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 know that Online market segment type generates </a:t>
            </a:r>
            <a:r>
              <a:rPr lang="en-US" sz="1800" dirty="0"/>
              <a:t>the highest average price per room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538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8789-B5E3-DEC9-A92F-F2195CE3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8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F6AC-ED77-1807-1C0E-1468DE30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057B-0893-1BD1-1713-FEE5F9B70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800" dirty="0"/>
              <a:t>The given Dataset is about Hotel Reservation Analysis.</a:t>
            </a:r>
            <a:endParaRPr lang="en-US" sz="1800" dirty="0"/>
          </a:p>
          <a:p>
            <a:r>
              <a:rPr lang="en-US" sz="1800" dirty="0"/>
              <a:t>The hotel industry relies on data to make informed decisions and provide a better guest experience.</a:t>
            </a:r>
            <a:endParaRPr lang="en-IN" sz="1800" dirty="0"/>
          </a:p>
          <a:p>
            <a:r>
              <a:rPr lang="en-IN" sz="1800" dirty="0"/>
              <a:t>This dataset  majorly consist of  12 columns and 700 records or datapoints.</a:t>
            </a:r>
          </a:p>
          <a:p>
            <a:pPr marL="0" indent="0">
              <a:buNone/>
            </a:pPr>
            <a:r>
              <a:rPr lang="en-US" sz="1800" b="1" dirty="0"/>
              <a:t> Features:</a:t>
            </a:r>
          </a:p>
          <a:p>
            <a:r>
              <a:rPr lang="en-US" sz="1800" b="1" dirty="0" err="1"/>
              <a:t>Booking</a:t>
            </a:r>
            <a:r>
              <a:rPr lang="en-US" sz="1800" dirty="0" err="1"/>
              <a:t>_</a:t>
            </a:r>
            <a:r>
              <a:rPr lang="en-US" sz="1800" b="1" dirty="0" err="1"/>
              <a:t>ID</a:t>
            </a:r>
            <a:r>
              <a:rPr lang="en-US" sz="1800" dirty="0"/>
              <a:t>: A unique identifier for each hotel reservation.</a:t>
            </a:r>
          </a:p>
          <a:p>
            <a:r>
              <a:rPr lang="en-US" sz="1800" b="1" dirty="0" err="1"/>
              <a:t>no_of_adults</a:t>
            </a:r>
            <a:r>
              <a:rPr lang="en-US" sz="1800" dirty="0"/>
              <a:t>: The number of adults in the reservation.</a:t>
            </a:r>
          </a:p>
          <a:p>
            <a:r>
              <a:rPr lang="en-US" sz="1800" b="1" dirty="0" err="1"/>
              <a:t>no_of_children</a:t>
            </a:r>
            <a:r>
              <a:rPr lang="en-US" sz="1800" dirty="0"/>
              <a:t>: The number of children in the reservation.</a:t>
            </a:r>
          </a:p>
          <a:p>
            <a:r>
              <a:rPr lang="en-US" sz="1800" b="1" dirty="0" err="1"/>
              <a:t>no_of_weekend_nights</a:t>
            </a:r>
            <a:r>
              <a:rPr lang="en-US" sz="1800" dirty="0"/>
              <a:t>: The number of nights in the reservation that fall on weekends.</a:t>
            </a:r>
          </a:p>
          <a:p>
            <a:r>
              <a:rPr lang="en-US" sz="1800" b="1" dirty="0" err="1"/>
              <a:t>no_of_week_nights</a:t>
            </a:r>
            <a:r>
              <a:rPr lang="en-US" sz="1800" dirty="0"/>
              <a:t>: The number of nights in the reservation that fall on weekdays.</a:t>
            </a:r>
          </a:p>
          <a:p>
            <a:r>
              <a:rPr lang="en-US" sz="1800" b="1" dirty="0" err="1"/>
              <a:t>type_of_meal_plan</a:t>
            </a:r>
            <a:r>
              <a:rPr lang="en-US" sz="1800" dirty="0"/>
              <a:t>: The meal plan chosen by the guests.</a:t>
            </a:r>
          </a:p>
          <a:p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17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7BC1-E879-DB86-873A-437769C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BAAA-0D3B-2B83-A29F-B1A33887E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err="1"/>
              <a:t>room_type_reserved</a:t>
            </a:r>
            <a:r>
              <a:rPr lang="en-US" sz="1800" dirty="0"/>
              <a:t>: The type of room reserved by the guests.</a:t>
            </a:r>
          </a:p>
          <a:p>
            <a:r>
              <a:rPr lang="en-US" sz="1800" b="1" dirty="0" err="1"/>
              <a:t>lead_time</a:t>
            </a:r>
            <a:r>
              <a:rPr lang="en-US" sz="1800" dirty="0"/>
              <a:t>: The number of days between booking and arrival.</a:t>
            </a:r>
          </a:p>
          <a:p>
            <a:r>
              <a:rPr lang="en-US" sz="1800" b="1" dirty="0" err="1"/>
              <a:t>arrival_date</a:t>
            </a:r>
            <a:r>
              <a:rPr lang="en-US" sz="1800" dirty="0"/>
              <a:t>: The date of arrival.</a:t>
            </a:r>
          </a:p>
          <a:p>
            <a:r>
              <a:rPr lang="en-US" sz="1800" b="1" dirty="0" err="1"/>
              <a:t>market_segment_type</a:t>
            </a:r>
            <a:r>
              <a:rPr lang="en-US" sz="1800" dirty="0"/>
              <a:t>: The market segment to which the reservation belongs.</a:t>
            </a:r>
          </a:p>
          <a:p>
            <a:r>
              <a:rPr lang="en-US" sz="1800" b="1" dirty="0" err="1"/>
              <a:t>avg_price_per_room</a:t>
            </a:r>
            <a:r>
              <a:rPr lang="en-US" sz="1800" dirty="0"/>
              <a:t>: The average price per room in the reservation.</a:t>
            </a:r>
          </a:p>
          <a:p>
            <a:r>
              <a:rPr lang="en-US" sz="1800" b="1" dirty="0" err="1"/>
              <a:t>booking_status</a:t>
            </a:r>
            <a:r>
              <a:rPr lang="en-US" sz="1800" dirty="0"/>
              <a:t>: The status of the booking.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650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EE15-9154-C03B-5237-2CFEFF75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total number of reservations in the dataset?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51D325-2211-0171-1F35-B10CF4A8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44519"/>
            <a:ext cx="6858000" cy="36641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2E96F-CE0A-8FFD-5847-107F8758A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the total number of reservations is 700.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20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D231-324C-DA9F-C32C-AC19CE94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Which meal plan is the most popular among guests?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9C615B-9112-5EC1-60D5-954203AF0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9645"/>
            <a:ext cx="6858000" cy="38339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2011A-1346-FD20-0515-DF045F6F0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most popular meal plan  is Meal Plan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227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DA08-4441-5C28-DB2B-99B0F44C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average price per room for reservations involving children?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7DCD24-932A-D12A-B60E-CCB9BFB5F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42893"/>
            <a:ext cx="6858000" cy="3467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DCE4-3381-EA50-7B9F-E12B0D04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average price per room for reservations with children is 144.568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640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A8D0-6754-A70D-4F70-BCDC2774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most commonly booked room type?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012208-E9EA-0B48-C4A0-4251D390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50576"/>
            <a:ext cx="6858000" cy="34520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84601-76C1-6F69-82A5-3E2BD2D75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the most commonly booked room type is Room_Type1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18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9FD8-4018-6852-E768-8DDA2898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many reservations fall on a weekend (</a:t>
            </a:r>
            <a:r>
              <a:rPr lang="en-US" sz="2000" dirty="0" err="1"/>
              <a:t>no_of_weekend_nights</a:t>
            </a:r>
            <a:r>
              <a:rPr lang="en-US" sz="2000" dirty="0"/>
              <a:t> &gt; 0)?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B2D86A-BDD6-1A6A-D437-6CCBCDD0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36114"/>
            <a:ext cx="6858000" cy="3680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70476-9C03-873E-3335-14945187B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the </a:t>
            </a:r>
            <a:r>
              <a:rPr lang="en-US" sz="1800" dirty="0"/>
              <a:t>reservations fall on a weekend is 383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05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D578-D02A-7C0B-9234-76A5C16C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highest and lowest lead time for reservations?</a:t>
            </a:r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FD392-2796-D37E-F4E4-CE33042D8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By seeing the result we will clearly come to know that </a:t>
            </a:r>
            <a:r>
              <a:rPr lang="en-US" sz="1800" dirty="0"/>
              <a:t>the highest and lowest lead time  is 443 &amp; 0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EEDEB6-F512-0A47-442F-72D63F206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66038"/>
            <a:ext cx="6858000" cy="3821124"/>
          </a:xfrm>
        </p:spPr>
      </p:pic>
    </p:spTree>
    <p:extLst>
      <p:ext uri="{BB962C8B-B14F-4D97-AF65-F5344CB8AC3E}">
        <p14:creationId xmlns:p14="http://schemas.microsoft.com/office/powerpoint/2010/main" val="1121323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documentManagement/types"/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{20D5E016-C99B-4965-BFC7-E87C5EF6DA8F}tf11531919_win32</Template>
  <TotalTime>218</TotalTime>
  <Words>673</Words>
  <Application>Microsoft Office PowerPoint</Application>
  <PresentationFormat>Widescreen</PresentationFormat>
  <Paragraphs>61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Avenir Next LT Pro</vt:lpstr>
      <vt:lpstr>Avenir Next LT Pro Light</vt:lpstr>
      <vt:lpstr>Calibri</vt:lpstr>
      <vt:lpstr>Garamond</vt:lpstr>
      <vt:lpstr>SavonVTI</vt:lpstr>
      <vt:lpstr>Hotel Reservation Analysis</vt:lpstr>
      <vt:lpstr>Introduction</vt:lpstr>
      <vt:lpstr>Features</vt:lpstr>
      <vt:lpstr>What is the total number of reservations in the dataset?</vt:lpstr>
      <vt:lpstr>Which meal plan is the most popular among guests?</vt:lpstr>
      <vt:lpstr>What is the average price per room for reservations involving children?</vt:lpstr>
      <vt:lpstr>What is the most commonly booked room type?</vt:lpstr>
      <vt:lpstr>How many reservations fall on a weekend (no_of_weekend_nights &gt; 0)?</vt:lpstr>
      <vt:lpstr>What is the highest and lowest lead time for reservations?</vt:lpstr>
      <vt:lpstr>What is the most common market segment type for reservations?</vt:lpstr>
      <vt:lpstr>How many reservations have a booking status of "Confirmed"?</vt:lpstr>
      <vt:lpstr>What is the total number of adults and children across all reservations?</vt:lpstr>
      <vt:lpstr>What is the average number of weekend nights for reservations involving children?</vt:lpstr>
      <vt:lpstr>What is the average number of nights (both weekend and weekday) spent by guests for each room type?</vt:lpstr>
      <vt:lpstr>For reservations involving children, what is the most common room type, and what is the average price for that room type?</vt:lpstr>
      <vt:lpstr>Find the market segment type that generates the highest average price per room.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</dc:title>
  <dc:creator>Shashanka Shetty</dc:creator>
  <cp:lastModifiedBy>Shashanka Shetty</cp:lastModifiedBy>
  <cp:revision>6</cp:revision>
  <dcterms:created xsi:type="dcterms:W3CDTF">2024-03-19T04:07:45Z</dcterms:created>
  <dcterms:modified xsi:type="dcterms:W3CDTF">2024-03-19T11:51:04Z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